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7" r:id="rId2"/>
    <p:sldId id="258" r:id="rId3"/>
    <p:sldId id="259"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A2ACA90A-FC1F-4A9B-89ED-53AAA936B74A}" type="datetimeFigureOut">
              <a:rPr lang="es-ES" smtClean="0"/>
              <a:pPr/>
              <a:t>18/05/2020</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8D1C9E2-0EB3-4D9E-8C93-6AD477106C0A}" type="slidenum">
              <a:rPr lang="es-ES" smtClean="0"/>
              <a:pPr/>
              <a:t>‹Nº›</a:t>
            </a:fld>
            <a:endParaRPr lang="es-E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2ACA90A-FC1F-4A9B-89ED-53AAA936B74A}" type="datetimeFigureOut">
              <a:rPr lang="es-ES" smtClean="0"/>
              <a:pPr/>
              <a:t>18/05/2020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8D1C9E2-0EB3-4D9E-8C93-6AD477106C0A}" type="slidenum">
              <a:rPr lang="es-ES" smtClean="0"/>
              <a:pPr/>
              <a:t>‹Nº›</a:t>
            </a:fld>
            <a:endParaRPr lang="es-E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2ACA90A-FC1F-4A9B-89ED-53AAA936B74A}" type="datetimeFigureOut">
              <a:rPr lang="es-ES" smtClean="0"/>
              <a:pPr/>
              <a:t>18/05/2020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8D1C9E2-0EB3-4D9E-8C93-6AD477106C0A}" type="slidenum">
              <a:rPr lang="es-ES" smtClean="0"/>
              <a:pPr/>
              <a:t>‹Nº›</a:t>
            </a:fld>
            <a:endParaRPr lang="es-E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A2ACA90A-FC1F-4A9B-89ED-53AAA936B74A}" type="datetimeFigureOut">
              <a:rPr lang="es-ES" smtClean="0"/>
              <a:pPr/>
              <a:t>18/05/2020</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08D1C9E2-0EB3-4D9E-8C93-6AD477106C0A}" type="slidenum">
              <a:rPr lang="es-ES" smtClean="0"/>
              <a:pPr/>
              <a:t>‹Nº›</a:t>
            </a:fld>
            <a:endParaRPr lang="es-E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A2ACA90A-FC1F-4A9B-89ED-53AAA936B74A}" type="datetimeFigureOut">
              <a:rPr lang="es-ES" smtClean="0"/>
              <a:pPr/>
              <a:t>18/05/2020</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08D1C9E2-0EB3-4D9E-8C93-6AD477106C0A}"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A2ACA90A-FC1F-4A9B-89ED-53AAA936B74A}" type="datetimeFigureOut">
              <a:rPr lang="es-ES" smtClean="0"/>
              <a:pPr/>
              <a:t>18/05/2020</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08D1C9E2-0EB3-4D9E-8C93-6AD477106C0A}" type="slidenum">
              <a:rPr lang="es-ES" smtClean="0"/>
              <a:pPr/>
              <a:t>‹Nº›</a:t>
            </a:fld>
            <a:endParaRPr lang="es-E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A2ACA90A-FC1F-4A9B-89ED-53AAA936B74A}" type="datetimeFigureOut">
              <a:rPr lang="es-ES" smtClean="0"/>
              <a:pPr/>
              <a:t>18/05/2020</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08D1C9E2-0EB3-4D9E-8C93-6AD477106C0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2ACA90A-FC1F-4A9B-89ED-53AAA936B74A}" type="datetimeFigureOut">
              <a:rPr lang="es-ES" smtClean="0"/>
              <a:pPr/>
              <a:t>18/05/2020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8D1C9E2-0EB3-4D9E-8C93-6AD477106C0A}" type="slidenum">
              <a:rPr lang="es-ES" smtClean="0"/>
              <a:pPr/>
              <a:t>‹Nº›</a:t>
            </a:fld>
            <a:endParaRPr lang="es-ES"/>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A2ACA90A-FC1F-4A9B-89ED-53AAA936B74A}" type="datetimeFigureOut">
              <a:rPr lang="es-ES" smtClean="0"/>
              <a:pPr/>
              <a:t>18/05/2020</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08D1C9E2-0EB3-4D9E-8C93-6AD477106C0A}" type="slidenum">
              <a:rPr lang="es-ES" smtClean="0"/>
              <a:pPr/>
              <a:t>‹Nº›</a:t>
            </a:fld>
            <a:endParaRPr lang="es-E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A2ACA90A-FC1F-4A9B-89ED-53AAA936B74A}" type="datetimeFigureOut">
              <a:rPr lang="es-ES" smtClean="0"/>
              <a:pPr/>
              <a:t>18/05/2020</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08D1C9E2-0EB3-4D9E-8C93-6AD477106C0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A2ACA90A-FC1F-4A9B-89ED-53AAA936B74A}" type="datetimeFigureOut">
              <a:rPr lang="es-ES" smtClean="0"/>
              <a:pPr/>
              <a:t>18/05/2020</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08D1C9E2-0EB3-4D9E-8C93-6AD477106C0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2ACA90A-FC1F-4A9B-89ED-53AAA936B74A}" type="datetimeFigureOut">
              <a:rPr lang="es-ES" smtClean="0"/>
              <a:pPr/>
              <a:t>18/05/2020</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8D1C9E2-0EB3-4D9E-8C93-6AD477106C0A}"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ransition>
    <p:dissolve/>
  </p:transition>
  <p:timing>
    <p:tnLst>
      <p:par>
        <p:cTn id="1" dur="indefinite" restart="never" nodeType="tmRoot"/>
      </p:par>
    </p:tnLst>
  </p:timing>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85728"/>
            <a:ext cx="8229600" cy="1399032"/>
          </a:xfrm>
          <a:solidFill>
            <a:schemeClr val="tx2">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algn="ctr"/>
            <a:r>
              <a:rPr lang="es-ES_tradnl" b="1" dirty="0" smtClean="0"/>
              <a:t>Conversemos en familia</a:t>
            </a:r>
            <a:endParaRPr lang="es-ES" b="1" dirty="0"/>
          </a:p>
        </p:txBody>
      </p:sp>
      <p:sp>
        <p:nvSpPr>
          <p:cNvPr id="3" name="2 Marcador de contenido"/>
          <p:cNvSpPr>
            <a:spLocks noGrp="1"/>
          </p:cNvSpPr>
          <p:nvPr>
            <p:ph idx="1"/>
          </p:nvPr>
        </p:nvSpPr>
        <p:spPr>
          <a:xfrm>
            <a:off x="214282" y="1500174"/>
            <a:ext cx="8715436" cy="4954591"/>
          </a:xfrm>
          <a:solidFill>
            <a:schemeClr val="accent2">
              <a:lumMod val="75000"/>
            </a:schemeClr>
          </a:solidFill>
          <a:ln>
            <a:solidFill>
              <a:srgbClr val="C00000"/>
            </a:solidFill>
          </a:ln>
        </p:spPr>
        <p:txBody>
          <a:bodyPr>
            <a:normAutofit/>
          </a:bodyPr>
          <a:lstStyle/>
          <a:p>
            <a:r>
              <a:rPr lang="es-ES_tradnl" dirty="0" smtClean="0"/>
              <a:t>¿Que te pareció la historia?</a:t>
            </a:r>
          </a:p>
          <a:p>
            <a:r>
              <a:rPr lang="es-ES_tradnl" dirty="0" smtClean="0"/>
              <a:t>¿Por qué </a:t>
            </a:r>
            <a:r>
              <a:rPr lang="es-ES_tradnl" dirty="0" err="1" smtClean="0"/>
              <a:t>Ani</a:t>
            </a:r>
            <a:r>
              <a:rPr lang="es-ES_tradnl" dirty="0" smtClean="0"/>
              <a:t> y </a:t>
            </a:r>
            <a:r>
              <a:rPr lang="es-ES_tradnl" dirty="0" err="1" smtClean="0"/>
              <a:t>Trinuka</a:t>
            </a:r>
            <a:r>
              <a:rPr lang="es-ES_tradnl" dirty="0" smtClean="0"/>
              <a:t> no pueden salir de su casa?</a:t>
            </a:r>
          </a:p>
          <a:p>
            <a:r>
              <a:rPr lang="es-ES_tradnl" dirty="0" smtClean="0"/>
              <a:t>¿Cuáles son las medidas de higiene que es necesario respetar? ¿Por qué?</a:t>
            </a:r>
          </a:p>
          <a:p>
            <a:r>
              <a:rPr lang="es-ES_tradnl" dirty="0" smtClean="0"/>
              <a:t>¿Cómo te organizas para trabajar las guías que los profesores te envían?</a:t>
            </a:r>
          </a:p>
          <a:p>
            <a:r>
              <a:rPr lang="es-ES_tradnl" dirty="0" smtClean="0"/>
              <a:t>¿Cómo se entretienen en tu familia en estos días de cuarentena? </a:t>
            </a:r>
            <a:endParaRPr lang="es-E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5" presetClass="emph" presetSubtype="1" grpId="1" nodeType="clickEffect">
                                  <p:stCondLst>
                                    <p:cond delay="0"/>
                                  </p:stCondLst>
                                  <p:childTnLst>
                                    <p:set>
                                      <p:cBhvr override="childStyle">
                                        <p:cTn id="10" dur="indefinite"/>
                                        <p:tgtEl>
                                          <p:spTgt spid="2"/>
                                        </p:tgtEl>
                                        <p:attrNameLst>
                                          <p:attrName>style.fontStyle</p:attrName>
                                        </p:attrNameLst>
                                      </p:cBhvr>
                                      <p:to>
                                        <p:strVal val="normal"/>
                                      </p:to>
                                    </p:set>
                                    <p:set>
                                      <p:cBhvr override="childStyle">
                                        <p:cTn id="11" dur="indefinite"/>
                                        <p:tgtEl>
                                          <p:spTgt spid="2"/>
                                        </p:tgtEl>
                                        <p:attrNameLst>
                                          <p:attrName>style.fontWeight</p:attrName>
                                        </p:attrNameLst>
                                      </p:cBhvr>
                                      <p:to>
                                        <p:strVal val="bold"/>
                                      </p:to>
                                    </p:set>
                                    <p:set>
                                      <p:cBhvr override="childStyle">
                                        <p:cTn id="12"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normAutofit lnSpcReduction="10000"/>
          </a:bodyPr>
          <a:lstStyle/>
          <a:p>
            <a:r>
              <a:rPr lang="es-ES_tradnl" dirty="0" smtClean="0"/>
              <a:t>Ahora que debemos estar en casa, porque fuera de ella está un pequeño pero peligroso enemigo, ¿extrañas esas pichangas con los amigos del colegio, del barrio ?. ¿Extrañas ese abrazo apretado con tus abuelos, tíos, profesores? </a:t>
            </a:r>
            <a:r>
              <a:rPr lang="es-ES_tradnl" dirty="0" smtClean="0"/>
              <a:t>¿Qué otras </a:t>
            </a:r>
            <a:r>
              <a:rPr lang="es-ES_tradnl" smtClean="0"/>
              <a:t>cosas extrañas?</a:t>
            </a:r>
            <a:endParaRPr lang="es-ES_tradnl" dirty="0" smtClean="0"/>
          </a:p>
          <a:p>
            <a:r>
              <a:rPr lang="es-ES_tradnl" dirty="0" smtClean="0"/>
              <a:t>¿De que forma nos está hablando hoy la naturaleza ?</a:t>
            </a:r>
          </a:p>
          <a:p>
            <a:r>
              <a:rPr lang="es-ES_tradnl" dirty="0" smtClean="0"/>
              <a:t>Comenta con tu familia:” La naturaleza puede vivir sin el hombre; pero el hombre sin la naturaleza desaparece”   </a:t>
            </a:r>
            <a:endParaRPr lang="es-E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appy family: mother, father, children son and  daughter on nature  on sunset&#10;"/>
          <p:cNvPicPr>
            <a:picLocks noGrp="1"/>
          </p:cNvPicPr>
          <p:nvPr>
            <p:ph idx="1"/>
          </p:nvPr>
        </p:nvPicPr>
        <p:blipFill>
          <a:blip r:embed="rId2"/>
          <a:srcRect/>
          <a:stretch>
            <a:fillRect/>
          </a:stretch>
        </p:blipFill>
        <p:spPr bwMode="auto">
          <a:xfrm>
            <a:off x="0" y="0"/>
            <a:ext cx="9143999" cy="6858000"/>
          </a:xfrm>
          <a:prstGeom prst="rect">
            <a:avLst/>
          </a:prstGeom>
          <a:noFill/>
          <a:ln w="9525">
            <a:noFill/>
            <a:miter lim="800000"/>
            <a:headEnd/>
            <a:tailEnd/>
          </a:ln>
        </p:spPr>
      </p:pic>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56</TotalTime>
  <Words>148</Words>
  <Application>Microsoft Office PowerPoint</Application>
  <PresentationFormat>Presentación en pantalla (4:3)</PresentationFormat>
  <Paragraphs>9</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Brío</vt:lpstr>
      <vt:lpstr>Conversemos en familia</vt:lpstr>
      <vt:lpstr>Diapositiva 2</vt:lpstr>
      <vt:lpstr>Diapositiva 3</vt:lpstr>
    </vt:vector>
  </TitlesOfParts>
  <Company>Windows XP Titan Ultimate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Conversemos</dc:title>
  <dc:creator>Maria Tirado</dc:creator>
  <cp:lastModifiedBy>Maria Tirado</cp:lastModifiedBy>
  <cp:revision>9</cp:revision>
  <dcterms:created xsi:type="dcterms:W3CDTF">2020-05-16T21:25:38Z</dcterms:created>
  <dcterms:modified xsi:type="dcterms:W3CDTF">2020-05-18T14:38:46Z</dcterms:modified>
</cp:coreProperties>
</file>