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76" r:id="rId2"/>
    <p:sldId id="274" r:id="rId3"/>
    <p:sldId id="275" r:id="rId4"/>
    <p:sldId id="277" r:id="rId5"/>
    <p:sldId id="278" r:id="rId6"/>
    <p:sldId id="279" r:id="rId7"/>
    <p:sldId id="281" r:id="rId8"/>
    <p:sldId id="282" r:id="rId9"/>
    <p:sldId id="280" r:id="rId10"/>
    <p:sldId id="283" r:id="rId11"/>
    <p:sldId id="294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6" autoAdjust="0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-77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C0FC6-E488-428E-B816-576FF94669F3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3797-E8E8-4795-9DDC-6C0B5FA404B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73797-E8E8-4795-9DDC-6C0B5FA404B1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C5ACD-CF9F-BE47-B8C7-F5EF8628F27D}" type="datetimeFigureOut">
              <a:rPr lang="es-CL" smtClean="0"/>
              <a:pPr/>
              <a:t>06-04-2020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637CD-31CB-B047-9CA2-5E140B250FAA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8CF29B-187E-A048-9D67-2C3B04BD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5" y="1744395"/>
            <a:ext cx="10392412" cy="2912012"/>
          </a:xfrm>
        </p:spPr>
        <p:txBody>
          <a:bodyPr>
            <a:normAutofit/>
          </a:bodyPr>
          <a:lstStyle/>
          <a:p>
            <a:pPr algn="ctr"/>
            <a:r>
              <a:rPr lang="es-CL" b="1" dirty="0" smtClean="0">
                <a:latin typeface="Adobe Garamond Pro Bold" pitchFamily="18" charset="0"/>
              </a:rPr>
              <a:t>Emociones </a:t>
            </a:r>
            <a:r>
              <a:rPr lang="es-CL" b="1" dirty="0">
                <a:latin typeface="Adobe Garamond Pro Bold" pitchFamily="18" charset="0"/>
              </a:rPr>
              <a:t>para aprender a conocernos</a:t>
            </a:r>
          </a:p>
        </p:txBody>
      </p:sp>
      <p:pic>
        <p:nvPicPr>
          <p:cNvPr id="4" name="Imagen 6">
            <a:extLst>
              <a:ext uri="{FF2B5EF4-FFF2-40B4-BE49-F238E27FC236}">
                <a16:creationId xmlns="" xmlns:a16="http://schemas.microsoft.com/office/drawing/2014/main" id="{7A83E724-5CD5-824B-AD0B-A6519328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858" y="393895"/>
            <a:ext cx="1459428" cy="16740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326880" y="2067951"/>
            <a:ext cx="2616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i="1" dirty="0" smtClean="0">
                <a:latin typeface="Adobe Garamond Pro Bold" pitchFamily="18" charset="0"/>
              </a:rPr>
              <a:t>Programa de Integración Escolar</a:t>
            </a:r>
          </a:p>
          <a:p>
            <a:pPr algn="ctr"/>
            <a:r>
              <a:rPr lang="es-CL" sz="1400" i="1" dirty="0" smtClean="0">
                <a:latin typeface="Adobe Garamond Pro Bold" pitchFamily="18" charset="0"/>
              </a:rPr>
              <a:t>Corporación educacional San José</a:t>
            </a:r>
            <a:r>
              <a:rPr lang="es-CL" sz="1400" i="1" dirty="0" smtClean="0"/>
              <a:t>.</a:t>
            </a:r>
            <a:endParaRPr lang="es-CL" sz="1400" i="1" dirty="0"/>
          </a:p>
        </p:txBody>
      </p:sp>
    </p:spTree>
    <p:extLst>
      <p:ext uri="{BB962C8B-B14F-4D97-AF65-F5344CB8AC3E}">
        <p14:creationId xmlns="" xmlns:p14="http://schemas.microsoft.com/office/powerpoint/2010/main" val="90565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CD4EC18-3370-1E48-8478-04DFAAE0C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" t="57478" r="-411"/>
          <a:stretch/>
        </p:blipFill>
        <p:spPr>
          <a:xfrm>
            <a:off x="-1" y="0"/>
            <a:ext cx="12294973" cy="78039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atin typeface="Adobe Garamond Pro Bold" pitchFamily="18" charset="0"/>
              </a:rPr>
              <a:t>Tips para aprender a relajarnos y bajar el estrés cuando aparece</a:t>
            </a:r>
            <a:r>
              <a:rPr lang="es-CL" dirty="0"/>
              <a:t>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="" xmlns:a16="http://schemas.microsoft.com/office/drawing/2014/main" id="{FA88E587-7E3F-1840-96BC-174FE62F6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60404"/>
            <a:ext cx="5371025" cy="4351338"/>
          </a:xfr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62F23C5-E708-BD40-B9F2-D2BE8033B1EB}"/>
              </a:ext>
            </a:extLst>
          </p:cNvPr>
          <p:cNvSpPr txBox="1"/>
          <p:nvPr/>
        </p:nvSpPr>
        <p:spPr>
          <a:xfrm>
            <a:off x="6672648" y="1847088"/>
            <a:ext cx="4831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dobe Garamond Pro Bold" pitchFamily="18" charset="0"/>
              </a:rPr>
              <a:t>La técnica es muy simple y consiste colocar el dedo en el punto de inicio y recorrer el 8 con el dedo mientras respira en una de las mitades y expirar en la siguiente.</a:t>
            </a:r>
          </a:p>
          <a:p>
            <a:endParaRPr lang="es-CL" sz="2800" dirty="0">
              <a:latin typeface="Adobe Garamond Pro Bold" pitchFamily="18" charset="0"/>
            </a:endParaRPr>
          </a:p>
          <a:p>
            <a:r>
              <a:rPr lang="es-CL" sz="2800" dirty="0">
                <a:latin typeface="Adobe Garamond Pro Bold" pitchFamily="18" charset="0"/>
              </a:rPr>
              <a:t>Puedes dibujar un 8 o imprimir y pintarlo.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06A627B-828A-E04B-8A1A-4897EEE0F3ED}"/>
              </a:ext>
            </a:extLst>
          </p:cNvPr>
          <p:cNvSpPr txBox="1"/>
          <p:nvPr/>
        </p:nvSpPr>
        <p:spPr>
          <a:xfrm>
            <a:off x="1600156" y="2619632"/>
            <a:ext cx="407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Técnica de respiración «Lazy 8 Breathing»</a:t>
            </a:r>
          </a:p>
        </p:txBody>
      </p:sp>
    </p:spTree>
    <p:extLst>
      <p:ext uri="{BB962C8B-B14F-4D97-AF65-F5344CB8AC3E}">
        <p14:creationId xmlns="" xmlns:p14="http://schemas.microsoft.com/office/powerpoint/2010/main" val="105324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4 Marcador de contenido" descr="fa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4089"/>
            <a:ext cx="12191999" cy="615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1138BEB-3B76-F94E-B9AB-5B0FE0B10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0930" cy="68209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5" y="1810951"/>
            <a:ext cx="4414567" cy="1048137"/>
          </a:xfrm>
        </p:spPr>
        <p:txBody>
          <a:bodyPr>
            <a:noAutofit/>
          </a:bodyPr>
          <a:lstStyle/>
          <a:p>
            <a:r>
              <a:rPr lang="es-CL" sz="3200" b="1" dirty="0">
                <a:latin typeface="Adobe Garamond Pro Bold" pitchFamily="18" charset="0"/>
              </a:rPr>
              <a:t>¿Cómo manejar la ira en niños con estrés y dificultades de autoregulación?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498" y="3064933"/>
            <a:ext cx="4334134" cy="1828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2800" dirty="0">
                <a:latin typeface="Adobe Garamond Pro Bold" pitchFamily="18" charset="0"/>
              </a:rPr>
              <a:t>Para muchos niños no es sencillo ya que aún no han desarrollado habilidades de autorregulación y en otros puede haber diagnósticos a la base como TDAH, problemas del desarrollo, autismo, etc. </a:t>
            </a:r>
          </a:p>
        </p:txBody>
      </p:sp>
    </p:spTree>
    <p:extLst>
      <p:ext uri="{BB962C8B-B14F-4D97-AF65-F5344CB8AC3E}">
        <p14:creationId xmlns="" xmlns:p14="http://schemas.microsoft.com/office/powerpoint/2010/main" val="2171459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007750E-1E24-F54E-A074-12F7FD64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25717"/>
          <a:stretch/>
        </p:blipFill>
        <p:spPr>
          <a:xfrm>
            <a:off x="0" y="0"/>
            <a:ext cx="12192000" cy="75080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407963"/>
            <a:ext cx="10931769" cy="1055077"/>
          </a:xfrm>
        </p:spPr>
        <p:txBody>
          <a:bodyPr>
            <a:noAutofit/>
          </a:bodyPr>
          <a:lstStyle/>
          <a:p>
            <a:r>
              <a:rPr lang="es-CL" sz="44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¿Cómo explicar qué es el enojo y para qué sirve?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1702191"/>
            <a:ext cx="10515600" cy="5805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Aprender cómo controlar la ira en niños no es sencillo. </a:t>
            </a:r>
          </a:p>
          <a:p>
            <a:r>
              <a:rPr lang="es-CL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Un paso previo es que lo pongamos en practica en nosotros mismos.</a:t>
            </a:r>
            <a:r>
              <a:rPr lang="es-CL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 </a:t>
            </a:r>
            <a:endParaRPr lang="es-CL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pPr>
              <a:buNone/>
            </a:pPr>
            <a:endParaRPr lang="es-CL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r>
              <a:rPr lang="es-CL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La ira es una emoción,  te puedes sentir que estás irritable, molesto, tenso o enojado. Aún así no es malo</a:t>
            </a:r>
            <a:r>
              <a:rPr lang="es-CL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.</a:t>
            </a:r>
            <a:endParaRPr lang="es-CL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pPr>
              <a:buNone/>
            </a:pPr>
            <a:endParaRPr lang="es-CL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r>
              <a:rPr lang="es-CL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Tiene una función: es como tu cuerpo te cuenta que hay algo que te molesta, y que tienes que solucionarlo</a:t>
            </a:r>
            <a:r>
              <a:rPr lang="es-CL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.</a:t>
            </a:r>
          </a:p>
          <a:p>
            <a:pPr>
              <a:buNone/>
            </a:pPr>
            <a:endParaRPr lang="es-CL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r>
              <a:rPr lang="es-CL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Todos nos enfadamos en algún momento. Mamá y papá también se enfadan.</a:t>
            </a: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65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6EFA64A-303A-294B-9071-E9D31FCB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"/>
            <a:ext cx="12192000" cy="72978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¿Cómo explicar qué es el enojo y para qué sirve?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8551"/>
            <a:ext cx="10515600" cy="3002691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Puesto que el enojarse o la ira es una emoción necesaria, es importante ayudar a los hijos a expresarla de forma adecuada.</a:t>
            </a:r>
          </a:p>
          <a:p>
            <a:endParaRPr lang="es-C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No con violencia, pegando o gritando no es la forma. </a:t>
            </a:r>
          </a:p>
          <a:p>
            <a:endParaRPr lang="es-C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obe Garamond Pro Bold" pitchFamily="18" charset="0"/>
            </a:endParaRPr>
          </a:p>
          <a:p>
            <a:r>
              <a:rPr lang="es-C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obe Garamond Pro Bold" pitchFamily="18" charset="0"/>
              </a:rPr>
              <a:t>Tenemos que proporcionarles un modo para expresar con palabras.</a:t>
            </a: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990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2" y="1223890"/>
            <a:ext cx="6411097" cy="1280159"/>
          </a:xfrm>
        </p:spPr>
        <p:txBody>
          <a:bodyPr/>
          <a:lstStyle/>
          <a:p>
            <a:r>
              <a:rPr lang="es-CL" dirty="0">
                <a:latin typeface="Adobe Garamond Pro Bold" pitchFamily="18" charset="0"/>
              </a:rPr>
              <a:t>Semaforo de la emoción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EBC0A38-A2BE-8247-8BEB-A75CE16DF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21" y="0"/>
            <a:ext cx="484882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247249" y="2743200"/>
            <a:ext cx="61065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dobe Garamond Pro Bold" pitchFamily="18" charset="0"/>
              </a:rPr>
              <a:t>Si  a nuestros hijos les cuesta expresar verbalmente sus emociones, podemos utilizar el semáforo de las emociones, en donde pueden indicarnos como se sienten.</a:t>
            </a:r>
            <a:endParaRPr lang="es-CL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701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65678AC-1344-524A-819E-A162F5A0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3128A-81C0-1D4B-BBC2-BAF74F53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395" y="1383957"/>
            <a:ext cx="3991232" cy="356158"/>
          </a:xfrm>
        </p:spPr>
        <p:txBody>
          <a:bodyPr>
            <a:noAutofit/>
          </a:bodyPr>
          <a:lstStyle/>
          <a:p>
            <a:r>
              <a:rPr lang="es-CL" sz="2400" b="1" dirty="0">
                <a:latin typeface="Adobe Garamond Pro Bold" pitchFamily="18" charset="0"/>
              </a:rPr>
              <a:t>Tips para aprender a relajarnos y bajar el estrés cuando aparece.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395" y="2310715"/>
            <a:ext cx="3991232" cy="3150972"/>
          </a:xfrm>
        </p:spPr>
        <p:txBody>
          <a:bodyPr>
            <a:noAutofit/>
          </a:bodyPr>
          <a:lstStyle/>
          <a:p>
            <a:r>
              <a:rPr lang="es-CL" sz="2400" b="1" dirty="0">
                <a:latin typeface="Adobe Garamond Pro Bold" pitchFamily="18" charset="0"/>
              </a:rPr>
              <a:t>Salir de la situación (físicamente</a:t>
            </a:r>
            <a:r>
              <a:rPr lang="es-CL" sz="2400" b="1" dirty="0" smtClean="0">
                <a:latin typeface="Adobe Garamond Pro Bold" pitchFamily="18" charset="0"/>
              </a:rPr>
              <a:t>).</a:t>
            </a:r>
            <a:endParaRPr lang="es-CL" sz="2400" dirty="0">
              <a:latin typeface="Adobe Garamond Pro Bold" pitchFamily="18" charset="0"/>
            </a:endParaRPr>
          </a:p>
          <a:p>
            <a:r>
              <a:rPr lang="es-CL" sz="2400" dirty="0">
                <a:latin typeface="Adobe Garamond Pro Bold" pitchFamily="18" charset="0"/>
              </a:rPr>
              <a:t>Irse a una habitación distinta de donde ha ocurrido el </a:t>
            </a:r>
            <a:r>
              <a:rPr lang="es-CL" sz="2400" dirty="0" smtClean="0">
                <a:latin typeface="Adobe Garamond Pro Bold" pitchFamily="18" charset="0"/>
              </a:rPr>
              <a:t>problema.</a:t>
            </a:r>
            <a:endParaRPr lang="es-CL" sz="2400" dirty="0">
              <a:latin typeface="Adobe Garamond Pro Bold" pitchFamily="18" charset="0"/>
            </a:endParaRPr>
          </a:p>
          <a:p>
            <a:r>
              <a:rPr lang="es-CL" sz="2400" dirty="0">
                <a:latin typeface="Adobe Garamond Pro Bold" pitchFamily="18" charset="0"/>
              </a:rPr>
              <a:t>Salir al jardín si </a:t>
            </a:r>
            <a:r>
              <a:rPr lang="es-CL" sz="2400" dirty="0" smtClean="0">
                <a:latin typeface="Adobe Garamond Pro Bold" pitchFamily="18" charset="0"/>
              </a:rPr>
              <a:t>hubiese.</a:t>
            </a:r>
            <a:endParaRPr lang="es-CL" sz="2400" dirty="0">
              <a:latin typeface="Adobe Garamond Pro Bold" pitchFamily="18" charset="0"/>
            </a:endParaRPr>
          </a:p>
          <a:p>
            <a:r>
              <a:rPr lang="es-CL" sz="2400" dirty="0">
                <a:latin typeface="Adobe Garamond Pro Bold" pitchFamily="18" charset="0"/>
              </a:rPr>
              <a:t>Mamá /Papá me llevan de paseo si se </a:t>
            </a:r>
            <a:r>
              <a:rPr lang="es-CL" sz="2400" dirty="0" smtClean="0">
                <a:latin typeface="Adobe Garamond Pro Bold" pitchFamily="18" charset="0"/>
              </a:rPr>
              <a:t>puede.</a:t>
            </a:r>
            <a:endParaRPr lang="es-CL" sz="2400" dirty="0">
              <a:latin typeface="Adobe Garamond Pro Bold" pitchFamily="18" charset="0"/>
            </a:endParaRPr>
          </a:p>
          <a:p>
            <a:r>
              <a:rPr lang="es-CL" sz="2400" dirty="0">
                <a:latin typeface="Adobe Garamond Pro Bold" pitchFamily="18" charset="0"/>
              </a:rPr>
              <a:t>Busca un rincón relajante / tranquilo ( Puedes hacer un rincón</a:t>
            </a:r>
            <a:r>
              <a:rPr lang="es-CL" sz="2400" dirty="0" smtClean="0">
                <a:latin typeface="Adobe Garamond Pro Bold" pitchFamily="18" charset="0"/>
              </a:rPr>
              <a:t>).</a:t>
            </a:r>
            <a:endParaRPr lang="es-CL" sz="2400" dirty="0">
              <a:latin typeface="Adobe Garamond Pro Bold" pitchFamily="18" charset="0"/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1118907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161CDCD-E71D-DB44-AADC-2BFD79A4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7075B1D-F7C0-7744-9422-80502A4E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395" y="1383957"/>
            <a:ext cx="3991232" cy="356158"/>
          </a:xfrm>
        </p:spPr>
        <p:txBody>
          <a:bodyPr>
            <a:noAutofit/>
          </a:bodyPr>
          <a:lstStyle/>
          <a:p>
            <a:r>
              <a:rPr lang="es-CL" sz="2800" b="1" dirty="0">
                <a:latin typeface="Adobe Garamond Pro Bold" pitchFamily="18" charset="0"/>
              </a:rPr>
              <a:t>Tips para aprender a relajarnos y bajar el estrés cuando aparece</a:t>
            </a:r>
            <a:r>
              <a:rPr lang="es-CL" sz="2400" b="1" dirty="0">
                <a:latin typeface="Adobe Garamond Pro Bold" pitchFamily="18" charset="0"/>
              </a:rPr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395" y="2131637"/>
            <a:ext cx="3991232" cy="4522381"/>
          </a:xfrm>
        </p:spPr>
        <p:txBody>
          <a:bodyPr>
            <a:normAutofit fontScale="85000" lnSpcReduction="20000"/>
          </a:bodyPr>
          <a:lstStyle/>
          <a:p>
            <a:r>
              <a:rPr lang="es-CL" b="1" dirty="0">
                <a:latin typeface="Adobe Garamond Pro Bold" pitchFamily="18" charset="0"/>
              </a:rPr>
              <a:t>Salir de la situación (cambiar a otra actividad divertida</a:t>
            </a:r>
            <a:r>
              <a:rPr lang="es-CL" b="1" dirty="0" smtClean="0">
                <a:latin typeface="Adobe Garamond Pro Bold" pitchFamily="18" charset="0"/>
              </a:rPr>
              <a:t>).</a:t>
            </a:r>
          </a:p>
          <a:p>
            <a:pPr>
              <a:buNone/>
            </a:pPr>
            <a:endParaRPr lang="es-CL" dirty="0">
              <a:latin typeface="Adobe Garamond Pro Bold" pitchFamily="18" charset="0"/>
            </a:endParaRPr>
          </a:p>
          <a:p>
            <a:r>
              <a:rPr lang="es-CL" dirty="0">
                <a:latin typeface="Adobe Garamond Pro Bold" pitchFamily="18" charset="0"/>
              </a:rPr>
              <a:t>Ver un programa de televisión </a:t>
            </a:r>
            <a:r>
              <a:rPr lang="es-CL" dirty="0" smtClean="0">
                <a:latin typeface="Adobe Garamond Pro Bold" pitchFamily="18" charset="0"/>
              </a:rPr>
              <a:t>favorito.</a:t>
            </a:r>
          </a:p>
          <a:p>
            <a:pPr>
              <a:buNone/>
            </a:pPr>
            <a:endParaRPr lang="es-CL" dirty="0">
              <a:latin typeface="Adobe Garamond Pro Bold" pitchFamily="18" charset="0"/>
            </a:endParaRPr>
          </a:p>
          <a:p>
            <a:r>
              <a:rPr lang="es-CL" dirty="0">
                <a:latin typeface="Adobe Garamond Pro Bold" pitchFamily="18" charset="0"/>
              </a:rPr>
              <a:t>Jugar en familia </a:t>
            </a:r>
            <a:r>
              <a:rPr lang="es-CL" dirty="0" smtClean="0">
                <a:latin typeface="Adobe Garamond Pro Bold" pitchFamily="18" charset="0"/>
              </a:rPr>
              <a:t>.</a:t>
            </a:r>
          </a:p>
          <a:p>
            <a:pPr>
              <a:buNone/>
            </a:pPr>
            <a:endParaRPr lang="es-CL" dirty="0">
              <a:latin typeface="Adobe Garamond Pro Bold" pitchFamily="18" charset="0"/>
            </a:endParaRPr>
          </a:p>
          <a:p>
            <a:r>
              <a:rPr lang="es-CL" dirty="0">
                <a:latin typeface="Adobe Garamond Pro Bold" pitchFamily="18" charset="0"/>
              </a:rPr>
              <a:t>Juegar con </a:t>
            </a:r>
            <a:r>
              <a:rPr lang="es-CL" dirty="0" smtClean="0">
                <a:latin typeface="Adobe Garamond Pro Bold" pitchFamily="18" charset="0"/>
              </a:rPr>
              <a:t>plastilina.</a:t>
            </a:r>
          </a:p>
          <a:p>
            <a:pPr>
              <a:buNone/>
            </a:pPr>
            <a:endParaRPr lang="es-CL" dirty="0">
              <a:latin typeface="Adobe Garamond Pro Bold" pitchFamily="18" charset="0"/>
            </a:endParaRPr>
          </a:p>
          <a:p>
            <a:r>
              <a:rPr lang="es-CL" dirty="0">
                <a:latin typeface="Adobe Garamond Pro Bold" pitchFamily="18" charset="0"/>
              </a:rPr>
              <a:t>Hacer un </a:t>
            </a:r>
            <a:r>
              <a:rPr lang="es-CL" dirty="0" smtClean="0">
                <a:latin typeface="Adobe Garamond Pro Bold" pitchFamily="18" charset="0"/>
              </a:rPr>
              <a:t>dibujo.</a:t>
            </a:r>
          </a:p>
          <a:p>
            <a:pPr>
              <a:buNone/>
            </a:pPr>
            <a:endParaRPr lang="es-CL" dirty="0">
              <a:latin typeface="Adobe Garamond Pro Bold" pitchFamily="18" charset="0"/>
            </a:endParaRPr>
          </a:p>
          <a:p>
            <a:r>
              <a:rPr lang="es-CL" dirty="0">
                <a:latin typeface="Adobe Garamond Pro Bold" pitchFamily="18" charset="0"/>
              </a:rPr>
              <a:t>Escuchar </a:t>
            </a:r>
            <a:r>
              <a:rPr lang="es-CL" dirty="0" smtClean="0">
                <a:latin typeface="Adobe Garamond Pro Bold" pitchFamily="18" charset="0"/>
              </a:rPr>
              <a:t>música.</a:t>
            </a:r>
            <a:endParaRPr lang="es-CL" dirty="0">
              <a:latin typeface="Adobe Garamond Pro Bold" pitchFamily="18" charset="0"/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3648393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CEF7021-A2BC-F047-BA46-29B4AB65C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0544E83-2CF9-B648-BE4D-B858A14B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395" y="1383957"/>
            <a:ext cx="3991232" cy="356158"/>
          </a:xfrm>
        </p:spPr>
        <p:txBody>
          <a:bodyPr>
            <a:noAutofit/>
          </a:bodyPr>
          <a:lstStyle/>
          <a:p>
            <a:r>
              <a:rPr lang="es-CL" sz="2800" b="1" dirty="0">
                <a:latin typeface="Adobe Garamond Pro Bold" pitchFamily="18" charset="0"/>
              </a:rPr>
              <a:t>Tips para aprender a relajarnos y bajar el estrés cuando aparece.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395" y="2236764"/>
            <a:ext cx="3991232" cy="36450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L" sz="2400" b="1" dirty="0"/>
              <a:t>Otras </a:t>
            </a:r>
            <a:r>
              <a:rPr lang="es-CL" sz="2400" b="1" dirty="0" smtClean="0"/>
              <a:t>técnicas:</a:t>
            </a:r>
            <a:endParaRPr lang="es-CL" sz="2400" dirty="0"/>
          </a:p>
          <a:p>
            <a:r>
              <a:rPr lang="es-CL" sz="2400" dirty="0"/>
              <a:t>Empezar a contar números hasta que nos calmemos (1- 10</a:t>
            </a:r>
            <a:r>
              <a:rPr lang="es-CL" sz="2400" dirty="0" smtClean="0"/>
              <a:t>).</a:t>
            </a:r>
            <a:endParaRPr lang="es-CL" sz="2400" dirty="0"/>
          </a:p>
          <a:p>
            <a:r>
              <a:rPr lang="es-CL" sz="2400" dirty="0"/>
              <a:t>Abrazarse muy </a:t>
            </a:r>
            <a:r>
              <a:rPr lang="es-CL" sz="2400" dirty="0" smtClean="0"/>
              <a:t>fuerte. </a:t>
            </a:r>
            <a:endParaRPr lang="es-CL" sz="2400" dirty="0"/>
          </a:p>
          <a:p>
            <a:r>
              <a:rPr lang="es-CL" sz="2400" dirty="0"/>
              <a:t>Escribir las preocupaciones en un papel (o dibújalas) y después romper el </a:t>
            </a:r>
            <a:r>
              <a:rPr lang="es-CL" sz="2400" dirty="0" smtClean="0"/>
              <a:t>papel.</a:t>
            </a:r>
            <a:endParaRPr lang="es-CL" sz="2400" dirty="0"/>
          </a:p>
          <a:p>
            <a:r>
              <a:rPr lang="es-CL" sz="2400" dirty="0"/>
              <a:t>Pensar en cosas que hacen </a:t>
            </a:r>
            <a:r>
              <a:rPr lang="es-CL" sz="2400" dirty="0" smtClean="0"/>
              <a:t>feliz.</a:t>
            </a:r>
            <a:endParaRPr lang="es-CL" sz="2400" dirty="0"/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="" xmlns:p14="http://schemas.microsoft.com/office/powerpoint/2010/main" val="1915351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009DD39-3E80-5141-8032-FADD3335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5CDCCADC-B90D-AA47-A2BE-B2D7997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395" y="1383957"/>
            <a:ext cx="3991232" cy="356158"/>
          </a:xfrm>
        </p:spPr>
        <p:txBody>
          <a:bodyPr>
            <a:noAutofit/>
          </a:bodyPr>
          <a:lstStyle/>
          <a:p>
            <a:r>
              <a:rPr lang="es-CL" sz="2800" b="1" dirty="0">
                <a:latin typeface="Adobe Garamond Pro Bold" pitchFamily="18" charset="0"/>
              </a:rPr>
              <a:t>Tips para aprender a relajarnos y bajar el estrés cuando aparece.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845112F-FCD7-D642-8AF3-BA22A470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6032" y="1955409"/>
            <a:ext cx="3830595" cy="4037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>
                <a:latin typeface="Adobe Garamond Pro Bold" pitchFamily="18" charset="0"/>
              </a:rPr>
              <a:t>Ejercicio de respiración </a:t>
            </a:r>
            <a:r>
              <a:rPr lang="es-CL" sz="2400" dirty="0" smtClean="0">
                <a:latin typeface="Adobe Garamond Pro Bold" pitchFamily="18" charset="0"/>
              </a:rPr>
              <a:t>:</a:t>
            </a:r>
            <a:endParaRPr lang="es-CL" sz="2400" dirty="0">
              <a:latin typeface="Adobe Garamond Pro Bold" pitchFamily="18" charset="0"/>
            </a:endParaRPr>
          </a:p>
          <a:p>
            <a:pPr marL="0" indent="0">
              <a:buNone/>
            </a:pPr>
            <a:r>
              <a:rPr lang="es-CL" sz="2400" dirty="0">
                <a:latin typeface="Adobe Garamond Pro Bold" pitchFamily="18" charset="0"/>
              </a:rPr>
              <a:t>1: inspira como si hueles una flor   expira como si soplaras una </a:t>
            </a:r>
            <a:r>
              <a:rPr lang="es-CL" sz="2400" dirty="0" smtClean="0">
                <a:latin typeface="Adobe Garamond Pro Bold" pitchFamily="18" charset="0"/>
              </a:rPr>
              <a:t>vela.</a:t>
            </a:r>
            <a:endParaRPr lang="es-CL" sz="2400" dirty="0">
              <a:latin typeface="Adobe Garamond Pro Bold" pitchFamily="18" charset="0"/>
            </a:endParaRPr>
          </a:p>
          <a:p>
            <a:pPr marL="0" indent="0">
              <a:buNone/>
            </a:pPr>
            <a:r>
              <a:rPr lang="es-CL" sz="2400" dirty="0">
                <a:latin typeface="Adobe Garamond Pro Bold" pitchFamily="18" charset="0"/>
              </a:rPr>
              <a:t>2.- Respiración profunda mientras Mamá o Papá cuenta hasta </a:t>
            </a:r>
            <a:r>
              <a:rPr lang="es-CL" sz="2400" dirty="0" smtClean="0">
                <a:latin typeface="Adobe Garamond Pro Bold" pitchFamily="18" charset="0"/>
              </a:rPr>
              <a:t>10.</a:t>
            </a:r>
            <a:endParaRPr lang="es-CL" sz="2400" dirty="0">
              <a:latin typeface="Adobe Garamond Pro Bold" pitchFamily="18" charset="0"/>
            </a:endParaRPr>
          </a:p>
          <a:p>
            <a:pPr marL="0" indent="0">
              <a:buNone/>
            </a:pPr>
            <a:r>
              <a:rPr lang="es-CL" sz="2400" dirty="0">
                <a:latin typeface="Adobe Garamond Pro Bold" pitchFamily="18" charset="0"/>
              </a:rPr>
              <a:t>3.- Inspirar y soplar suavemente burbujas de jabón </a:t>
            </a:r>
            <a:r>
              <a:rPr lang="es-CL" sz="2400" dirty="0" smtClean="0">
                <a:latin typeface="Adobe Garamond Pro Bold" pitchFamily="18" charset="0"/>
              </a:rPr>
              <a:t>.</a:t>
            </a:r>
            <a:endParaRPr lang="es-CL" sz="2400" dirty="0">
              <a:latin typeface="Adobe Garamond Pro Bold" pitchFamily="18" charset="0"/>
            </a:endParaRP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8992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1627</TotalTime>
  <Words>447</Words>
  <Application>Microsoft Macintosh PowerPoint</Application>
  <PresentationFormat>Personalizado</PresentationFormat>
  <Paragraphs>57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Emociones para aprender a conocernos</vt:lpstr>
      <vt:lpstr>¿Cómo manejar la ira en niños con estrés y dificultades de autoregulación?</vt:lpstr>
      <vt:lpstr>¿Cómo explicar qué es el enojo y para qué sirve?</vt:lpstr>
      <vt:lpstr>¿Cómo explicar qué es el enojo y para qué sirve?</vt:lpstr>
      <vt:lpstr>Semaforo de la emoción</vt:lpstr>
      <vt:lpstr>Tips para aprender a relajarnos y bajar el estrés cuando aparece.</vt:lpstr>
      <vt:lpstr>Tips para aprender a relajarnos y bajar el estrés cuando aparece.</vt:lpstr>
      <vt:lpstr>Tips para aprender a relajarnos y bajar el estrés cuando aparece.</vt:lpstr>
      <vt:lpstr>Tips para aprender a relajarnos y bajar el estrés cuando aparece.</vt:lpstr>
      <vt:lpstr>Tips para aprender a relajarnos y bajar el estrés cuando aparece.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¿Yo? ¿Educar en casa?</dc:title>
  <dc:creator>Usuario de Microsoft Office</dc:creator>
  <cp:lastModifiedBy>ALUMNO19</cp:lastModifiedBy>
  <cp:revision>58</cp:revision>
  <dcterms:created xsi:type="dcterms:W3CDTF">2020-04-02T20:37:56Z</dcterms:created>
  <dcterms:modified xsi:type="dcterms:W3CDTF">2020-04-06T18:38:01Z</dcterms:modified>
</cp:coreProperties>
</file>